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0A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2024/12/16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jpeg"/><Relationship Id="rId7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270" y="0"/>
            <a:ext cx="12229465" cy="6899910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792480" y="1936115"/>
            <a:ext cx="7018188" cy="1240790"/>
          </a:xfrm>
        </p:spPr>
        <p:txBody>
          <a:bodyPr>
            <a:noAutofit/>
          </a:bodyPr>
          <a:lstStyle/>
          <a:p>
            <a:pPr algn="l" fontAlgn="auto">
              <a:lnSpc>
                <a:spcPts val="4000"/>
              </a:lnSpc>
            </a:pPr>
            <a:r>
              <a:rPr lang="zh-CN" altLang="en-US" sz="4000" b="1" spc="-1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账易通</a:t>
            </a:r>
            <a:r>
              <a:rPr lang="en-US" altLang="zh-CN" sz="4000" b="1" spc="-1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altLang="en-US" sz="4000" b="1" spc="-1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记账</a:t>
            </a:r>
            <a:r>
              <a:rPr lang="en-US" altLang="zh-CN" sz="4000" b="1" spc="-1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APP</a:t>
            </a:r>
            <a:r>
              <a:rPr lang="zh-CN" altLang="en-US" sz="4000" b="1" spc="-1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项目展示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897255" y="3430084"/>
            <a:ext cx="1081405" cy="24701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副标题 2"/>
          <p:cNvSpPr>
            <a:spLocks noGrp="1"/>
          </p:cNvSpPr>
          <p:nvPr/>
        </p:nvSpPr>
        <p:spPr>
          <a:xfrm>
            <a:off x="887730" y="3442149"/>
            <a:ext cx="1233170" cy="1879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spc="-100" dirty="0">
                <a:solidFill>
                  <a:srgbClr val="940A40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汇报人：黄亮铭</a:t>
            </a:r>
          </a:p>
        </p:txBody>
      </p:sp>
      <p:sp>
        <p:nvSpPr>
          <p:cNvPr id="12" name="矩形 11"/>
          <p:cNvSpPr/>
          <p:nvPr/>
        </p:nvSpPr>
        <p:spPr>
          <a:xfrm>
            <a:off x="897255" y="360680"/>
            <a:ext cx="1276985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2110740" y="3430084"/>
            <a:ext cx="1081405" cy="247015"/>
          </a:xfrm>
          <a:prstGeom prst="roundRect">
            <a:avLst>
              <a:gd name="adj" fmla="val 0"/>
            </a:avLst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副标题 2"/>
          <p:cNvSpPr>
            <a:spLocks noGrp="1"/>
          </p:cNvSpPr>
          <p:nvPr/>
        </p:nvSpPr>
        <p:spPr>
          <a:xfrm>
            <a:off x="2101215" y="3442149"/>
            <a:ext cx="1233170" cy="1885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spc="-100" dirty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指导老师：卢亚辉</a:t>
            </a:r>
          </a:p>
        </p:txBody>
      </p:sp>
      <p:grpSp>
        <p:nvGrpSpPr>
          <p:cNvPr id="46" name="组合 45"/>
          <p:cNvGrpSpPr/>
          <p:nvPr/>
        </p:nvGrpSpPr>
        <p:grpSpPr>
          <a:xfrm>
            <a:off x="7272020" y="-494665"/>
            <a:ext cx="5889625" cy="8980170"/>
            <a:chOff x="11452" y="-779"/>
            <a:chExt cx="9275" cy="14142"/>
          </a:xfrm>
        </p:grpSpPr>
        <p:sp>
          <p:nvSpPr>
            <p:cNvPr id="16" name="六边形 15"/>
            <p:cNvSpPr/>
            <p:nvPr/>
          </p:nvSpPr>
          <p:spPr>
            <a:xfrm rot="5400000">
              <a:off x="11284" y="-611"/>
              <a:ext cx="3264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六边形 16"/>
            <p:cNvSpPr/>
            <p:nvPr/>
          </p:nvSpPr>
          <p:spPr>
            <a:xfrm rot="5400000">
              <a:off x="14457" y="-611"/>
              <a:ext cx="3263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六边形 17"/>
            <p:cNvSpPr/>
            <p:nvPr/>
          </p:nvSpPr>
          <p:spPr>
            <a:xfrm rot="5400000">
              <a:off x="17629" y="-611"/>
              <a:ext cx="3264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六边形 21"/>
            <p:cNvSpPr/>
            <p:nvPr/>
          </p:nvSpPr>
          <p:spPr>
            <a:xfrm rot="5400000">
              <a:off x="12870" y="2108"/>
              <a:ext cx="3264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六边形 22"/>
            <p:cNvSpPr/>
            <p:nvPr/>
          </p:nvSpPr>
          <p:spPr>
            <a:xfrm rot="5400000">
              <a:off x="16042" y="2108"/>
              <a:ext cx="3265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9" name="六边形 28"/>
            <p:cNvSpPr/>
            <p:nvPr/>
          </p:nvSpPr>
          <p:spPr>
            <a:xfrm rot="5400000">
              <a:off x="14457" y="4828"/>
              <a:ext cx="3263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六边形 29"/>
            <p:cNvSpPr/>
            <p:nvPr/>
          </p:nvSpPr>
          <p:spPr>
            <a:xfrm rot="5400000">
              <a:off x="17629" y="4828"/>
              <a:ext cx="3264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六边形 32"/>
            <p:cNvSpPr/>
            <p:nvPr/>
          </p:nvSpPr>
          <p:spPr>
            <a:xfrm rot="5400000">
              <a:off x="12870" y="7547"/>
              <a:ext cx="3264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4" name="六边形 33"/>
            <p:cNvSpPr/>
            <p:nvPr/>
          </p:nvSpPr>
          <p:spPr>
            <a:xfrm rot="5400000">
              <a:off x="16042" y="7547"/>
              <a:ext cx="3265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8" name="六边形 37"/>
            <p:cNvSpPr/>
            <p:nvPr/>
          </p:nvSpPr>
          <p:spPr>
            <a:xfrm rot="5400000">
              <a:off x="14458" y="10267"/>
              <a:ext cx="3263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9" name="六边形 38"/>
            <p:cNvSpPr/>
            <p:nvPr/>
          </p:nvSpPr>
          <p:spPr>
            <a:xfrm rot="5400000">
              <a:off x="17631" y="10267"/>
              <a:ext cx="3264" cy="2928"/>
            </a:xfrm>
            <a:prstGeom prst="hexagon">
              <a:avLst/>
            </a:prstGeom>
            <a:noFill/>
            <a:ln w="9525">
              <a:solidFill>
                <a:schemeClr val="bg1">
                  <a:alpha val="5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3" name="图片 2" descr="szu透明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730" y="5840095"/>
            <a:ext cx="1765935" cy="506730"/>
          </a:xfrm>
          <a:prstGeom prst="rect">
            <a:avLst/>
          </a:prstGeom>
        </p:spPr>
      </p:pic>
      <p:sp>
        <p:nvSpPr>
          <p:cNvPr id="7" name="副标题 2"/>
          <p:cNvSpPr>
            <a:spLocks noGrp="1"/>
          </p:cNvSpPr>
          <p:nvPr/>
        </p:nvSpPr>
        <p:spPr>
          <a:xfrm>
            <a:off x="812760" y="2702235"/>
            <a:ext cx="4795838" cy="386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pc="-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打造便捷的个人财务管理工具</a:t>
            </a:r>
            <a:endParaRPr lang="zh-CN" altLang="en-US" spc="-100" dirty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1021715"/>
            <a:ext cx="12192000" cy="3651885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副标题 2"/>
          <p:cNvSpPr>
            <a:spLocks noGrp="1"/>
          </p:cNvSpPr>
          <p:nvPr/>
        </p:nvSpPr>
        <p:spPr>
          <a:xfrm>
            <a:off x="353060" y="2118360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16" name="副标题 2"/>
          <p:cNvSpPr>
            <a:spLocks noGrp="1"/>
          </p:cNvSpPr>
          <p:nvPr/>
        </p:nvSpPr>
        <p:spPr>
          <a:xfrm>
            <a:off x="353060" y="2728595"/>
            <a:ext cx="2348230" cy="12045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pic>
        <p:nvPicPr>
          <p:cNvPr id="21" name="图片 20" descr="ic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60" y="1628775"/>
            <a:ext cx="374015" cy="305435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034030" y="2118360"/>
            <a:ext cx="35560" cy="1322070"/>
            <a:chOff x="5891" y="3738"/>
            <a:chExt cx="56" cy="2082"/>
          </a:xfrm>
        </p:grpSpPr>
        <p:sp>
          <p:nvSpPr>
            <p:cNvPr id="11" name="矩形 10"/>
            <p:cNvSpPr/>
            <p:nvPr/>
          </p:nvSpPr>
          <p:spPr>
            <a:xfrm rot="5400000">
              <a:off x="5517" y="4751"/>
              <a:ext cx="805" cy="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rot="5400000">
              <a:off x="4879" y="4765"/>
              <a:ext cx="2082" cy="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077585" y="2118360"/>
            <a:ext cx="35560" cy="1322070"/>
            <a:chOff x="5891" y="3738"/>
            <a:chExt cx="56" cy="2082"/>
          </a:xfrm>
        </p:grpSpPr>
        <p:sp>
          <p:nvSpPr>
            <p:cNvPr id="9" name="矩形 8"/>
            <p:cNvSpPr/>
            <p:nvPr/>
          </p:nvSpPr>
          <p:spPr>
            <a:xfrm rot="5400000">
              <a:off x="5517" y="4751"/>
              <a:ext cx="805" cy="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rot="5400000">
              <a:off x="4879" y="4765"/>
              <a:ext cx="2082" cy="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9121140" y="2118360"/>
            <a:ext cx="35560" cy="1322070"/>
            <a:chOff x="5891" y="3738"/>
            <a:chExt cx="56" cy="2082"/>
          </a:xfrm>
        </p:grpSpPr>
        <p:sp>
          <p:nvSpPr>
            <p:cNvPr id="13" name="矩形 12"/>
            <p:cNvSpPr/>
            <p:nvPr/>
          </p:nvSpPr>
          <p:spPr>
            <a:xfrm rot="5400000">
              <a:off x="5517" y="4751"/>
              <a:ext cx="805" cy="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 rot="5400000">
              <a:off x="4879" y="4765"/>
              <a:ext cx="2082" cy="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4" name="副标题 2"/>
          <p:cNvSpPr>
            <a:spLocks noGrp="1"/>
          </p:cNvSpPr>
          <p:nvPr/>
        </p:nvSpPr>
        <p:spPr>
          <a:xfrm>
            <a:off x="3405505" y="2118360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25" name="副标题 2"/>
          <p:cNvSpPr>
            <a:spLocks noGrp="1"/>
          </p:cNvSpPr>
          <p:nvPr/>
        </p:nvSpPr>
        <p:spPr>
          <a:xfrm>
            <a:off x="3405505" y="2728595"/>
            <a:ext cx="2348230" cy="12045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pic>
        <p:nvPicPr>
          <p:cNvPr id="26" name="图片 25" descr="dianza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505" y="1628775"/>
            <a:ext cx="287655" cy="308610"/>
          </a:xfrm>
          <a:prstGeom prst="rect">
            <a:avLst/>
          </a:prstGeom>
        </p:spPr>
      </p:pic>
      <p:sp>
        <p:nvSpPr>
          <p:cNvPr id="27" name="副标题 2"/>
          <p:cNvSpPr>
            <a:spLocks noGrp="1"/>
          </p:cNvSpPr>
          <p:nvPr/>
        </p:nvSpPr>
        <p:spPr>
          <a:xfrm>
            <a:off x="6458585" y="2118360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28" name="副标题 2"/>
          <p:cNvSpPr>
            <a:spLocks noGrp="1"/>
          </p:cNvSpPr>
          <p:nvPr/>
        </p:nvSpPr>
        <p:spPr>
          <a:xfrm>
            <a:off x="6458585" y="2728595"/>
            <a:ext cx="2348230" cy="12045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pic>
        <p:nvPicPr>
          <p:cNvPr id="29" name="图片 28" descr="ic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8585" y="1628775"/>
            <a:ext cx="374015" cy="305435"/>
          </a:xfrm>
          <a:prstGeom prst="rect">
            <a:avLst/>
          </a:prstGeom>
        </p:spPr>
      </p:pic>
      <p:sp>
        <p:nvSpPr>
          <p:cNvPr id="30" name="副标题 2"/>
          <p:cNvSpPr>
            <a:spLocks noGrp="1"/>
          </p:cNvSpPr>
          <p:nvPr/>
        </p:nvSpPr>
        <p:spPr>
          <a:xfrm>
            <a:off x="9511030" y="2118360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31" name="副标题 2"/>
          <p:cNvSpPr>
            <a:spLocks noGrp="1"/>
          </p:cNvSpPr>
          <p:nvPr/>
        </p:nvSpPr>
        <p:spPr>
          <a:xfrm>
            <a:off x="9511030" y="2728595"/>
            <a:ext cx="2348230" cy="12045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pic>
        <p:nvPicPr>
          <p:cNvPr id="32" name="图片 31" descr="dianza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1030" y="1628775"/>
            <a:ext cx="287655" cy="308610"/>
          </a:xfrm>
          <a:prstGeom prst="rect">
            <a:avLst/>
          </a:prstGeom>
        </p:spPr>
      </p:pic>
      <p:sp>
        <p:nvSpPr>
          <p:cNvPr id="33" name="副标题 2"/>
          <p:cNvSpPr>
            <a:spLocks noGrp="1"/>
          </p:cNvSpPr>
          <p:nvPr/>
        </p:nvSpPr>
        <p:spPr>
          <a:xfrm>
            <a:off x="4693603" y="5106670"/>
            <a:ext cx="2702560" cy="3016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2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我也只是个副标题</a:t>
            </a:r>
          </a:p>
        </p:txBody>
      </p:sp>
      <p:sp>
        <p:nvSpPr>
          <p:cNvPr id="34" name="副标题 2"/>
          <p:cNvSpPr>
            <a:spLocks noGrp="1"/>
          </p:cNvSpPr>
          <p:nvPr/>
        </p:nvSpPr>
        <p:spPr>
          <a:xfrm>
            <a:off x="3810000" y="5683885"/>
            <a:ext cx="4590415" cy="6908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sp>
        <p:nvSpPr>
          <p:cNvPr id="35" name="副标题 34"/>
          <p:cNvSpPr>
            <a:spLocks noGrp="1"/>
          </p:cNvSpPr>
          <p:nvPr>
            <p:ph type="subTitle" idx="1"/>
          </p:nvPr>
        </p:nvSpPr>
        <p:spPr>
          <a:xfrm>
            <a:off x="3938270" y="5303520"/>
            <a:ext cx="4213860" cy="243205"/>
          </a:xfrm>
        </p:spPr>
        <p:txBody>
          <a:bodyPr lIns="0" tIns="0" rIns="0" bIns="0">
            <a:noAutofit/>
          </a:bodyPr>
          <a:lstStyle/>
          <a:p>
            <a:pPr algn="ctr" fontAlgn="auto">
              <a:lnSpc>
                <a:spcPct val="100000"/>
              </a:lnSpc>
            </a:pPr>
            <a:r>
              <a:rPr lang="zh-CN" altLang="en-US" sz="16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我只是个主标题，我也不知道要干嘛</a:t>
            </a:r>
          </a:p>
        </p:txBody>
      </p:sp>
      <p:pic>
        <p:nvPicPr>
          <p:cNvPr id="2" name="图片 1" descr="C:\Users\a\Desktop\深大logo.png深大logo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02615" y="281305"/>
            <a:ext cx="1743075" cy="5835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1009015"/>
            <a:ext cx="12192000" cy="3651885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副标题 2"/>
          <p:cNvSpPr>
            <a:spLocks noGrp="1"/>
          </p:cNvSpPr>
          <p:nvPr/>
        </p:nvSpPr>
        <p:spPr>
          <a:xfrm>
            <a:off x="6047105" y="2833370"/>
            <a:ext cx="5354320" cy="116141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为加快推进国际化行动，深圳大学2016年成立留学服务中心，为在校学生提供留学咨询和服务。</a:t>
            </a: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</a:p>
        </p:txBody>
      </p:sp>
      <p:sp>
        <p:nvSpPr>
          <p:cNvPr id="16" name="副标题 7"/>
          <p:cNvSpPr>
            <a:spLocks noGrp="1"/>
          </p:cNvSpPr>
          <p:nvPr/>
        </p:nvSpPr>
        <p:spPr>
          <a:xfrm>
            <a:off x="6047105" y="2142490"/>
            <a:ext cx="4213860" cy="54038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</a:pPr>
            <a:r>
              <a:rPr lang="zh-CN" altLang="en-US" sz="1800" b="1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我只是个主标题</a:t>
            </a:r>
          </a:p>
          <a:p>
            <a:pPr algn="l" fontAlgn="auto">
              <a:lnSpc>
                <a:spcPts val="1000"/>
              </a:lnSpc>
            </a:pPr>
            <a:r>
              <a:rPr lang="zh-CN" altLang="en-US" sz="1800" b="1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我也不知道要干嘛</a:t>
            </a:r>
          </a:p>
        </p:txBody>
      </p:sp>
      <p:pic>
        <p:nvPicPr>
          <p:cNvPr id="21" name="图片 20" descr="ic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7105" y="1576070"/>
            <a:ext cx="374015" cy="305435"/>
          </a:xfrm>
          <a:prstGeom prst="rect">
            <a:avLst/>
          </a:prstGeom>
        </p:spPr>
      </p:pic>
      <p:pic>
        <p:nvPicPr>
          <p:cNvPr id="4" name="图片 3" descr="中区 喷泉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4095"/>
            <a:ext cx="5497830" cy="3664585"/>
          </a:xfrm>
          <a:prstGeom prst="rect">
            <a:avLst/>
          </a:prstGeom>
        </p:spPr>
      </p:pic>
      <p:pic>
        <p:nvPicPr>
          <p:cNvPr id="8" name="图片 7" descr="留服二维码"/>
          <p:cNvPicPr>
            <a:picLocks noChangeAspect="1"/>
          </p:cNvPicPr>
          <p:nvPr/>
        </p:nvPicPr>
        <p:blipFill>
          <a:blip r:embed="rId4"/>
          <a:srcRect l="2843" t="2332" r="2939" b="3450"/>
          <a:stretch>
            <a:fillRect/>
          </a:stretch>
        </p:blipFill>
        <p:spPr>
          <a:xfrm>
            <a:off x="9973310" y="5098415"/>
            <a:ext cx="1475740" cy="1475740"/>
          </a:xfrm>
          <a:prstGeom prst="rect">
            <a:avLst/>
          </a:prstGeom>
        </p:spPr>
      </p:pic>
      <p:pic>
        <p:nvPicPr>
          <p:cNvPr id="2" name="图片 1" descr="C:\Users\a\Desktop\深大logo.png深大logo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02615" y="281305"/>
            <a:ext cx="1743075" cy="5835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83615" y="5988050"/>
            <a:ext cx="4469130" cy="586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粤海校区：小西门设计部落2楼留学服务中心</a:t>
            </a:r>
          </a:p>
          <a:p>
            <a:pPr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丽湖校区：守正楼综合服务大厅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号窗口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983615" y="5163820"/>
            <a:ext cx="461518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Arial Black" panose="020B0A04020102020204" charset="0"/>
              </a:rPr>
              <a:t>0755-2653 1125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983615" y="5535930"/>
            <a:ext cx="311404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Broadway" panose="04040905080B02020502" charset="0"/>
              </a:rPr>
              <a:t>ua.szu.edu.cn</a:t>
            </a:r>
          </a:p>
        </p:txBody>
      </p:sp>
      <p:pic>
        <p:nvPicPr>
          <p:cNvPr id="17" name="图片 16" descr="地址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9930" y="6019800"/>
            <a:ext cx="253365" cy="250190"/>
          </a:xfrm>
          <a:prstGeom prst="rect">
            <a:avLst/>
          </a:prstGeom>
        </p:spPr>
      </p:pic>
      <p:pic>
        <p:nvPicPr>
          <p:cNvPr id="18" name="图片 17" descr="网址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9930" y="5597525"/>
            <a:ext cx="253365" cy="250190"/>
          </a:xfrm>
          <a:prstGeom prst="rect">
            <a:avLst/>
          </a:prstGeom>
        </p:spPr>
      </p:pic>
      <p:pic>
        <p:nvPicPr>
          <p:cNvPr id="19" name="图片 18" descr="电话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9930" y="5224145"/>
            <a:ext cx="253365" cy="2501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9050" y="-41910"/>
            <a:ext cx="12229465" cy="6899910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六边形 21"/>
          <p:cNvSpPr/>
          <p:nvPr/>
        </p:nvSpPr>
        <p:spPr>
          <a:xfrm rot="5400000">
            <a:off x="757555" y="3288030"/>
            <a:ext cx="523875" cy="469900"/>
          </a:xfrm>
          <a:prstGeom prst="hexagon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六边形 28"/>
          <p:cNvSpPr/>
          <p:nvPr/>
        </p:nvSpPr>
        <p:spPr>
          <a:xfrm rot="5400000">
            <a:off x="9159240" y="-975360"/>
            <a:ext cx="2072005" cy="1859280"/>
          </a:xfrm>
          <a:prstGeom prst="hexagon">
            <a:avLst/>
          </a:prstGeom>
          <a:noFill/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0" name="六边形 29"/>
          <p:cNvSpPr/>
          <p:nvPr/>
        </p:nvSpPr>
        <p:spPr>
          <a:xfrm rot="5400000">
            <a:off x="11173460" y="-975360"/>
            <a:ext cx="2072640" cy="1859280"/>
          </a:xfrm>
          <a:prstGeom prst="hexagon">
            <a:avLst/>
          </a:prstGeom>
          <a:noFill/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3" name="六边形 32"/>
          <p:cNvSpPr/>
          <p:nvPr/>
        </p:nvSpPr>
        <p:spPr>
          <a:xfrm rot="5400000">
            <a:off x="8151495" y="751205"/>
            <a:ext cx="2072640" cy="1859280"/>
          </a:xfrm>
          <a:prstGeom prst="hexagon">
            <a:avLst/>
          </a:prstGeom>
          <a:noFill/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4" name="六边形 33"/>
          <p:cNvSpPr/>
          <p:nvPr/>
        </p:nvSpPr>
        <p:spPr>
          <a:xfrm rot="5400000">
            <a:off x="10165715" y="751205"/>
            <a:ext cx="2073275" cy="1859280"/>
          </a:xfrm>
          <a:prstGeom prst="hexagon">
            <a:avLst/>
          </a:prstGeom>
          <a:noFill/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六边形 37"/>
          <p:cNvSpPr/>
          <p:nvPr/>
        </p:nvSpPr>
        <p:spPr>
          <a:xfrm rot="5400000">
            <a:off x="9159875" y="2478405"/>
            <a:ext cx="2072005" cy="1859280"/>
          </a:xfrm>
          <a:prstGeom prst="hexagon">
            <a:avLst/>
          </a:prstGeom>
          <a:noFill/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六边形 38"/>
          <p:cNvSpPr/>
          <p:nvPr/>
        </p:nvSpPr>
        <p:spPr>
          <a:xfrm rot="5400000">
            <a:off x="11174730" y="2478405"/>
            <a:ext cx="2072640" cy="1859280"/>
          </a:xfrm>
          <a:prstGeom prst="hexagon">
            <a:avLst/>
          </a:prstGeom>
          <a:noFill/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784860" y="1967865"/>
            <a:ext cx="3256915" cy="606425"/>
          </a:xfrm>
        </p:spPr>
        <p:txBody>
          <a:bodyPr lIns="0" tIns="0" rIns="0" bIns="0">
            <a:noAutofit/>
          </a:bodyPr>
          <a:lstStyle/>
          <a:p>
            <a:pPr algn="l" fontAlgn="auto">
              <a:lnSpc>
                <a:spcPts val="4000"/>
              </a:lnSpc>
            </a:pPr>
            <a:r>
              <a:rPr lang="zh-CN" altLang="en-US" sz="4000" b="1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我只是个目录</a:t>
            </a:r>
          </a:p>
        </p:txBody>
      </p:sp>
      <p:sp>
        <p:nvSpPr>
          <p:cNvPr id="7" name="副标题 2"/>
          <p:cNvSpPr>
            <a:spLocks noGrp="1"/>
          </p:cNvSpPr>
          <p:nvPr/>
        </p:nvSpPr>
        <p:spPr>
          <a:xfrm>
            <a:off x="775970" y="3363595"/>
            <a:ext cx="462915" cy="386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800" spc="-100">
                <a:solidFill>
                  <a:srgbClr val="940A40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sp>
        <p:nvSpPr>
          <p:cNvPr id="6" name="副标题 2"/>
          <p:cNvSpPr>
            <a:spLocks noGrp="1"/>
          </p:cNvSpPr>
          <p:nvPr/>
        </p:nvSpPr>
        <p:spPr>
          <a:xfrm>
            <a:off x="1353185" y="3175000"/>
            <a:ext cx="2004695" cy="31877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2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我只是个目录标题</a:t>
            </a:r>
          </a:p>
        </p:txBody>
      </p:sp>
      <p:sp>
        <p:nvSpPr>
          <p:cNvPr id="19" name="副标题 2"/>
          <p:cNvSpPr>
            <a:spLocks noGrp="1"/>
          </p:cNvSpPr>
          <p:nvPr/>
        </p:nvSpPr>
        <p:spPr>
          <a:xfrm>
            <a:off x="1353185" y="3450590"/>
            <a:ext cx="2232660" cy="4051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8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为加快推进国际化行动，深圳大学2016年成立留学服务中心，为在校学生提供留学咨询和服务。</a:t>
            </a:r>
          </a:p>
        </p:txBody>
      </p:sp>
      <p:sp>
        <p:nvSpPr>
          <p:cNvPr id="8" name="六边形 7"/>
          <p:cNvSpPr/>
          <p:nvPr/>
        </p:nvSpPr>
        <p:spPr>
          <a:xfrm rot="5400000">
            <a:off x="3966845" y="3288030"/>
            <a:ext cx="523875" cy="469900"/>
          </a:xfrm>
          <a:prstGeom prst="hexagon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副标题 2"/>
          <p:cNvSpPr>
            <a:spLocks noGrp="1"/>
          </p:cNvSpPr>
          <p:nvPr/>
        </p:nvSpPr>
        <p:spPr>
          <a:xfrm>
            <a:off x="3985260" y="3363595"/>
            <a:ext cx="462915" cy="386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800" spc="-100">
                <a:solidFill>
                  <a:srgbClr val="940A40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02</a:t>
            </a:r>
          </a:p>
        </p:txBody>
      </p:sp>
      <p:sp>
        <p:nvSpPr>
          <p:cNvPr id="10" name="副标题 2"/>
          <p:cNvSpPr>
            <a:spLocks noGrp="1"/>
          </p:cNvSpPr>
          <p:nvPr/>
        </p:nvSpPr>
        <p:spPr>
          <a:xfrm>
            <a:off x="4562475" y="3175000"/>
            <a:ext cx="2004695" cy="31877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2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我只是个目录标题</a:t>
            </a:r>
          </a:p>
        </p:txBody>
      </p:sp>
      <p:sp>
        <p:nvSpPr>
          <p:cNvPr id="11" name="副标题 2"/>
          <p:cNvSpPr>
            <a:spLocks noGrp="1"/>
          </p:cNvSpPr>
          <p:nvPr/>
        </p:nvSpPr>
        <p:spPr>
          <a:xfrm>
            <a:off x="4562475" y="3450590"/>
            <a:ext cx="2202815" cy="4051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8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为加快推进国际化行动，深圳大学2016年成立留学服务中心，为在校学生提供留学咨询和服务。</a:t>
            </a:r>
          </a:p>
        </p:txBody>
      </p:sp>
      <p:sp>
        <p:nvSpPr>
          <p:cNvPr id="12" name="六边形 11"/>
          <p:cNvSpPr/>
          <p:nvPr/>
        </p:nvSpPr>
        <p:spPr>
          <a:xfrm rot="5400000">
            <a:off x="757555" y="4396740"/>
            <a:ext cx="523875" cy="469900"/>
          </a:xfrm>
          <a:prstGeom prst="hexagon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副标题 2"/>
          <p:cNvSpPr>
            <a:spLocks noGrp="1"/>
          </p:cNvSpPr>
          <p:nvPr/>
        </p:nvSpPr>
        <p:spPr>
          <a:xfrm>
            <a:off x="775970" y="4472305"/>
            <a:ext cx="462915" cy="386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800" spc="-100">
                <a:solidFill>
                  <a:srgbClr val="940A40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  <p:sp>
        <p:nvSpPr>
          <p:cNvPr id="14" name="副标题 2"/>
          <p:cNvSpPr>
            <a:spLocks noGrp="1"/>
          </p:cNvSpPr>
          <p:nvPr/>
        </p:nvSpPr>
        <p:spPr>
          <a:xfrm>
            <a:off x="1353185" y="4283710"/>
            <a:ext cx="2004695" cy="31877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2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我只是个目录标题</a:t>
            </a:r>
          </a:p>
        </p:txBody>
      </p:sp>
      <p:sp>
        <p:nvSpPr>
          <p:cNvPr id="15" name="副标题 2"/>
          <p:cNvSpPr>
            <a:spLocks noGrp="1"/>
          </p:cNvSpPr>
          <p:nvPr/>
        </p:nvSpPr>
        <p:spPr>
          <a:xfrm>
            <a:off x="1353185" y="4559300"/>
            <a:ext cx="2232660" cy="4051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8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为加快推进国际化行动，深圳大学2016年成立留学服务中心，为在校学生提供留学咨询和服务。</a:t>
            </a:r>
          </a:p>
        </p:txBody>
      </p:sp>
      <p:sp>
        <p:nvSpPr>
          <p:cNvPr id="20" name="六边形 19"/>
          <p:cNvSpPr/>
          <p:nvPr/>
        </p:nvSpPr>
        <p:spPr>
          <a:xfrm rot="5400000">
            <a:off x="3966845" y="4396740"/>
            <a:ext cx="523875" cy="469900"/>
          </a:xfrm>
          <a:prstGeom prst="hexagon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副标题 2"/>
          <p:cNvSpPr>
            <a:spLocks noGrp="1"/>
          </p:cNvSpPr>
          <p:nvPr/>
        </p:nvSpPr>
        <p:spPr>
          <a:xfrm>
            <a:off x="3985260" y="4472305"/>
            <a:ext cx="462915" cy="386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800" spc="-100">
                <a:solidFill>
                  <a:srgbClr val="940A40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04</a:t>
            </a:r>
          </a:p>
        </p:txBody>
      </p:sp>
      <p:sp>
        <p:nvSpPr>
          <p:cNvPr id="24" name="副标题 2"/>
          <p:cNvSpPr>
            <a:spLocks noGrp="1"/>
          </p:cNvSpPr>
          <p:nvPr/>
        </p:nvSpPr>
        <p:spPr>
          <a:xfrm>
            <a:off x="4562475" y="4283710"/>
            <a:ext cx="2004695" cy="31877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2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我只是个目录标题</a:t>
            </a:r>
          </a:p>
        </p:txBody>
      </p:sp>
      <p:sp>
        <p:nvSpPr>
          <p:cNvPr id="25" name="副标题 2"/>
          <p:cNvSpPr>
            <a:spLocks noGrp="1"/>
          </p:cNvSpPr>
          <p:nvPr/>
        </p:nvSpPr>
        <p:spPr>
          <a:xfrm>
            <a:off x="4562475" y="4559300"/>
            <a:ext cx="2202815" cy="4051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8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为加快推进国际化行动，深圳大学2016年成立留学服务中心，为在校学生提供留学咨询和服务。</a:t>
            </a:r>
          </a:p>
        </p:txBody>
      </p:sp>
      <p:pic>
        <p:nvPicPr>
          <p:cNvPr id="2" name="图片 1" descr="szu透明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60" y="328295"/>
            <a:ext cx="1708785" cy="4902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西片区 日晷"/>
          <p:cNvPicPr>
            <a:picLocks noChangeAspect="1"/>
          </p:cNvPicPr>
          <p:nvPr/>
        </p:nvPicPr>
        <p:blipFill>
          <a:blip r:embed="rId2"/>
          <a:srcRect l="17809" t="1108" r="23651" b="-165"/>
          <a:stretch>
            <a:fillRect/>
          </a:stretch>
        </p:blipFill>
        <p:spPr>
          <a:xfrm>
            <a:off x="5969635" y="-6985"/>
            <a:ext cx="6222365" cy="6871335"/>
          </a:xfrm>
          <a:prstGeom prst="rect">
            <a:avLst/>
          </a:prstGeom>
        </p:spPr>
      </p:pic>
      <p:pic>
        <p:nvPicPr>
          <p:cNvPr id="6" name="图片 5" descr="C:\Users\a\Desktop\深大logo.png深大logo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02615" y="290830"/>
            <a:ext cx="1743075" cy="583565"/>
          </a:xfrm>
          <a:prstGeom prst="rect">
            <a:avLst/>
          </a:prstGeom>
        </p:spPr>
      </p:pic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727075" y="1851025"/>
            <a:ext cx="4213860" cy="995680"/>
          </a:xfrm>
        </p:spPr>
        <p:txBody>
          <a:bodyPr lIns="0" tIns="0" rIns="0" bIns="0">
            <a:noAutofit/>
          </a:bodyPr>
          <a:lstStyle/>
          <a:p>
            <a:pPr algn="l" fontAlgn="auto">
              <a:lnSpc>
                <a:spcPct val="100000"/>
              </a:lnSpc>
            </a:pPr>
            <a:r>
              <a:rPr lang="zh-CN" altLang="en-US" sz="3200" b="1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我只是个主标题</a:t>
            </a:r>
          </a:p>
          <a:p>
            <a:pPr algn="l" fontAlgn="auto">
              <a:lnSpc>
                <a:spcPts val="2500"/>
              </a:lnSpc>
            </a:pPr>
            <a:r>
              <a:rPr lang="zh-CN" altLang="en-US" sz="3200" b="1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我也不知道要干嘛</a:t>
            </a:r>
          </a:p>
        </p:txBody>
      </p:sp>
      <p:sp>
        <p:nvSpPr>
          <p:cNvPr id="7" name="副标题 2"/>
          <p:cNvSpPr>
            <a:spLocks noGrp="1"/>
          </p:cNvSpPr>
          <p:nvPr/>
        </p:nvSpPr>
        <p:spPr>
          <a:xfrm>
            <a:off x="727075" y="1549400"/>
            <a:ext cx="2702560" cy="3016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我也只是个副标题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736600" y="5145405"/>
            <a:ext cx="1081405" cy="247015"/>
          </a:xfrm>
          <a:prstGeom prst="roundRect">
            <a:avLst>
              <a:gd name="adj" fmla="val 0"/>
            </a:avLst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副标题 2"/>
          <p:cNvSpPr>
            <a:spLocks noGrp="1"/>
          </p:cNvSpPr>
          <p:nvPr/>
        </p:nvSpPr>
        <p:spPr>
          <a:xfrm>
            <a:off x="727075" y="5157470"/>
            <a:ext cx="1233170" cy="1879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我可能只是个按钮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1950085" y="5145405"/>
            <a:ext cx="1081405" cy="247015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副标题 2"/>
          <p:cNvSpPr>
            <a:spLocks noGrp="1"/>
          </p:cNvSpPr>
          <p:nvPr/>
        </p:nvSpPr>
        <p:spPr>
          <a:xfrm>
            <a:off x="1940560" y="5157470"/>
            <a:ext cx="1233170" cy="1885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我可能只是个按钮</a:t>
            </a:r>
          </a:p>
        </p:txBody>
      </p:sp>
      <p:sp>
        <p:nvSpPr>
          <p:cNvPr id="11" name="副标题 2"/>
          <p:cNvSpPr>
            <a:spLocks noGrp="1"/>
          </p:cNvSpPr>
          <p:nvPr/>
        </p:nvSpPr>
        <p:spPr>
          <a:xfrm>
            <a:off x="736600" y="2980690"/>
            <a:ext cx="3684905" cy="20091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为加快推进国际化行动，深圳大学2016年成立留学服务中心，为在校学生提供留学咨询和服务。</a:t>
            </a:r>
          </a:p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时任深圳市副市长吴以环表示：“留学服务中心的成立将为深圳大学参与国际文化交流搭建平台，为深大学子进入世界一流高校求学架起桥梁。市委市政府高度重视教育的国际化发展，希望留学服务中心能大胆探索，为深圳高校留学服务模式积累有益经验，为深圳高校的国际化发展作出积极贡献。”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4940935" y="1464310"/>
            <a:ext cx="3175000" cy="3928745"/>
          </a:xfrm>
          <a:prstGeom prst="roundRect">
            <a:avLst>
              <a:gd name="adj" fmla="val 5180"/>
            </a:avLst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副标题 2"/>
          <p:cNvSpPr>
            <a:spLocks noGrp="1"/>
          </p:cNvSpPr>
          <p:nvPr/>
        </p:nvSpPr>
        <p:spPr>
          <a:xfrm>
            <a:off x="5220970" y="3176905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b="1" spc="-1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b="1" spc="-1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16" name="副标题 2"/>
          <p:cNvSpPr>
            <a:spLocks noGrp="1"/>
          </p:cNvSpPr>
          <p:nvPr/>
        </p:nvSpPr>
        <p:spPr>
          <a:xfrm>
            <a:off x="5220970" y="3761740"/>
            <a:ext cx="2477770" cy="11652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深圳大学党委书记、校长李清泉认为：“留学服务中心的成立是高校市场化模式的有益探索，这也是目前国际通行的做法。传统的行政管理模式无法满足多样化的需求，留学服务中心的成立能同时满足校内学生和社会的需求。”</a:t>
            </a:r>
          </a:p>
        </p:txBody>
      </p:sp>
      <p:pic>
        <p:nvPicPr>
          <p:cNvPr id="17" name="图片 16" descr="上升趋势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320" y="2104390"/>
            <a:ext cx="742315" cy="7423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2"/>
          <p:cNvSpPr>
            <a:spLocks noGrp="1"/>
          </p:cNvSpPr>
          <p:nvPr/>
        </p:nvSpPr>
        <p:spPr>
          <a:xfrm>
            <a:off x="727075" y="1549400"/>
            <a:ext cx="2702560" cy="3016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我也只是个副标题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736600" y="5145405"/>
            <a:ext cx="1081405" cy="247015"/>
          </a:xfrm>
          <a:prstGeom prst="roundRect">
            <a:avLst>
              <a:gd name="adj" fmla="val 0"/>
            </a:avLst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副标题 2"/>
          <p:cNvSpPr>
            <a:spLocks noGrp="1"/>
          </p:cNvSpPr>
          <p:nvPr/>
        </p:nvSpPr>
        <p:spPr>
          <a:xfrm>
            <a:off x="727075" y="5157470"/>
            <a:ext cx="1233170" cy="1879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我可能只是个按钮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1950085" y="5145405"/>
            <a:ext cx="1081405" cy="247015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副标题 2"/>
          <p:cNvSpPr>
            <a:spLocks noGrp="1"/>
          </p:cNvSpPr>
          <p:nvPr/>
        </p:nvSpPr>
        <p:spPr>
          <a:xfrm>
            <a:off x="1940560" y="5157470"/>
            <a:ext cx="1233170" cy="1885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我可能只是个按钮</a:t>
            </a:r>
          </a:p>
        </p:txBody>
      </p:sp>
      <p:sp>
        <p:nvSpPr>
          <p:cNvPr id="11" name="副标题 2"/>
          <p:cNvSpPr>
            <a:spLocks noGrp="1"/>
          </p:cNvSpPr>
          <p:nvPr/>
        </p:nvSpPr>
        <p:spPr>
          <a:xfrm>
            <a:off x="736600" y="2980690"/>
            <a:ext cx="3684905" cy="20091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服务范围：中国香港、中国澳门、英国、新加坡、美国、加拿大、澳大利亚、新西兰、德国、法国、意大利、瑞士等。</a:t>
            </a:r>
          </a:p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服务内容：授课型硕士，研究型硕士，博士申请，本科申请，本科转学，TOP UP等留学服务。</a:t>
            </a:r>
          </a:p>
        </p:txBody>
      </p:sp>
      <p:sp>
        <p:nvSpPr>
          <p:cNvPr id="12" name="副标题 11"/>
          <p:cNvSpPr>
            <a:spLocks noGrp="1"/>
          </p:cNvSpPr>
          <p:nvPr>
            <p:ph type="subTitle" idx="1"/>
          </p:nvPr>
        </p:nvSpPr>
        <p:spPr>
          <a:xfrm>
            <a:off x="727075" y="1851025"/>
            <a:ext cx="4213860" cy="995680"/>
          </a:xfrm>
        </p:spPr>
        <p:txBody>
          <a:bodyPr lIns="0" tIns="0" rIns="0" bIns="0">
            <a:noAutofit/>
          </a:bodyPr>
          <a:lstStyle/>
          <a:p>
            <a:pPr algn="l" fontAlgn="auto">
              <a:lnSpc>
                <a:spcPct val="100000"/>
              </a:lnSpc>
            </a:pPr>
            <a:r>
              <a:rPr lang="zh-CN" altLang="en-US" sz="3200" b="1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我只是个主标题</a:t>
            </a:r>
          </a:p>
          <a:p>
            <a:pPr algn="l" fontAlgn="auto">
              <a:lnSpc>
                <a:spcPts val="2500"/>
              </a:lnSpc>
            </a:pPr>
            <a:r>
              <a:rPr lang="zh-CN" altLang="en-US" sz="3200" b="1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我也不知道要干嘛</a:t>
            </a:r>
          </a:p>
        </p:txBody>
      </p:sp>
      <p:pic>
        <p:nvPicPr>
          <p:cNvPr id="15" name="图片 14" descr="深圳大学"/>
          <p:cNvPicPr>
            <a:picLocks noChangeAspect="1"/>
          </p:cNvPicPr>
          <p:nvPr/>
        </p:nvPicPr>
        <p:blipFill>
          <a:blip r:embed="rId2"/>
          <a:srcRect l="3411" t="400" r="19398" b="-400"/>
          <a:stretch>
            <a:fillRect/>
          </a:stretch>
        </p:blipFill>
        <p:spPr>
          <a:xfrm>
            <a:off x="5668645" y="1217295"/>
            <a:ext cx="4411980" cy="428117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617335" y="4229100"/>
            <a:ext cx="4241800" cy="1659890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副标题 2"/>
          <p:cNvSpPr>
            <a:spLocks noGrp="1"/>
          </p:cNvSpPr>
          <p:nvPr/>
        </p:nvSpPr>
        <p:spPr>
          <a:xfrm>
            <a:off x="6914515" y="4526915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17" name="副标题 2"/>
          <p:cNvSpPr>
            <a:spLocks noGrp="1"/>
          </p:cNvSpPr>
          <p:nvPr/>
        </p:nvSpPr>
        <p:spPr>
          <a:xfrm>
            <a:off x="6914515" y="5050790"/>
            <a:ext cx="3695700" cy="71691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pic>
        <p:nvPicPr>
          <p:cNvPr id="19" name="图片 18" descr="dianza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3490" y="4502150"/>
            <a:ext cx="358140" cy="384175"/>
          </a:xfrm>
          <a:prstGeom prst="rect">
            <a:avLst/>
          </a:prstGeom>
        </p:spPr>
      </p:pic>
      <p:pic>
        <p:nvPicPr>
          <p:cNvPr id="2" name="图片 1" descr="C:\Users\a\Desktop\深大logo.png深大logo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02615" y="281305"/>
            <a:ext cx="1743075" cy="5835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5521960" y="0"/>
            <a:ext cx="6669405" cy="68573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副标题 2"/>
          <p:cNvSpPr>
            <a:spLocks noGrp="1"/>
          </p:cNvSpPr>
          <p:nvPr/>
        </p:nvSpPr>
        <p:spPr>
          <a:xfrm>
            <a:off x="727075" y="1549400"/>
            <a:ext cx="2702560" cy="3016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6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我也只是个副标题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736600" y="5145405"/>
            <a:ext cx="1081405" cy="247015"/>
          </a:xfrm>
          <a:prstGeom prst="roundRect">
            <a:avLst>
              <a:gd name="adj" fmla="val 0"/>
            </a:avLst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副标题 2"/>
          <p:cNvSpPr>
            <a:spLocks noGrp="1"/>
          </p:cNvSpPr>
          <p:nvPr/>
        </p:nvSpPr>
        <p:spPr>
          <a:xfrm>
            <a:off x="727075" y="5157470"/>
            <a:ext cx="1233170" cy="1879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我可能只是个按钮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1950085" y="5145405"/>
            <a:ext cx="1081405" cy="247015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副标题 2"/>
          <p:cNvSpPr>
            <a:spLocks noGrp="1"/>
          </p:cNvSpPr>
          <p:nvPr/>
        </p:nvSpPr>
        <p:spPr>
          <a:xfrm>
            <a:off x="1940560" y="5157470"/>
            <a:ext cx="1233170" cy="1885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0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我可能只是个按钮</a:t>
            </a:r>
          </a:p>
        </p:txBody>
      </p:sp>
      <p:sp>
        <p:nvSpPr>
          <p:cNvPr id="11" name="副标题 2"/>
          <p:cNvSpPr>
            <a:spLocks noGrp="1"/>
          </p:cNvSpPr>
          <p:nvPr/>
        </p:nvSpPr>
        <p:spPr>
          <a:xfrm>
            <a:off x="736600" y="2980690"/>
            <a:ext cx="3684905" cy="20091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</a:p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副标题 11"/>
          <p:cNvSpPr>
            <a:spLocks noGrp="1"/>
          </p:cNvSpPr>
          <p:nvPr>
            <p:ph type="subTitle" idx="1"/>
          </p:nvPr>
        </p:nvSpPr>
        <p:spPr>
          <a:xfrm>
            <a:off x="727075" y="1851025"/>
            <a:ext cx="4213860" cy="995680"/>
          </a:xfrm>
        </p:spPr>
        <p:txBody>
          <a:bodyPr lIns="0" tIns="0" rIns="0" bIns="0">
            <a:noAutofit/>
          </a:bodyPr>
          <a:lstStyle/>
          <a:p>
            <a:pPr algn="l" fontAlgn="auto">
              <a:lnSpc>
                <a:spcPct val="100000"/>
              </a:lnSpc>
            </a:pPr>
            <a:r>
              <a:rPr lang="zh-CN" altLang="en-US" sz="3200" b="1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我只是个主标题</a:t>
            </a:r>
          </a:p>
          <a:p>
            <a:pPr algn="l" fontAlgn="auto">
              <a:lnSpc>
                <a:spcPts val="2500"/>
              </a:lnSpc>
            </a:pPr>
            <a:r>
              <a:rPr lang="zh-CN" altLang="en-US" sz="3200" b="1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我也不知道要干嘛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4940935" y="1464310"/>
            <a:ext cx="3022600" cy="3928745"/>
          </a:xfrm>
          <a:prstGeom prst="roundRect">
            <a:avLst>
              <a:gd name="adj" fmla="val 5180"/>
            </a:avLst>
          </a:prstGeom>
          <a:solidFill>
            <a:srgbClr val="940A4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副标题 2"/>
          <p:cNvSpPr>
            <a:spLocks noGrp="1"/>
          </p:cNvSpPr>
          <p:nvPr/>
        </p:nvSpPr>
        <p:spPr>
          <a:xfrm>
            <a:off x="5227320" y="3176905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16" name="副标题 2"/>
          <p:cNvSpPr>
            <a:spLocks noGrp="1"/>
          </p:cNvSpPr>
          <p:nvPr/>
        </p:nvSpPr>
        <p:spPr>
          <a:xfrm>
            <a:off x="5227320" y="3761740"/>
            <a:ext cx="2477770" cy="11652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8277225" y="1464310"/>
            <a:ext cx="3022600" cy="3928745"/>
          </a:xfrm>
          <a:prstGeom prst="roundRect">
            <a:avLst>
              <a:gd name="adj" fmla="val 5180"/>
            </a:avLst>
          </a:prstGeom>
          <a:solidFill>
            <a:srgbClr val="940A4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副标题 2"/>
          <p:cNvSpPr>
            <a:spLocks noGrp="1"/>
          </p:cNvSpPr>
          <p:nvPr/>
        </p:nvSpPr>
        <p:spPr>
          <a:xfrm>
            <a:off x="8557260" y="3176905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18" name="副标题 2"/>
          <p:cNvSpPr>
            <a:spLocks noGrp="1"/>
          </p:cNvSpPr>
          <p:nvPr/>
        </p:nvSpPr>
        <p:spPr>
          <a:xfrm>
            <a:off x="8563610" y="3761740"/>
            <a:ext cx="2477770" cy="11652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</a:p>
        </p:txBody>
      </p:sp>
      <p:pic>
        <p:nvPicPr>
          <p:cNvPr id="20" name="图片 19" descr="dianza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7260" y="2179955"/>
            <a:ext cx="541655" cy="581025"/>
          </a:xfrm>
          <a:prstGeom prst="rect">
            <a:avLst/>
          </a:prstGeom>
        </p:spPr>
      </p:pic>
      <p:pic>
        <p:nvPicPr>
          <p:cNvPr id="21" name="图片 20" descr="ic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320" y="2145665"/>
            <a:ext cx="742950" cy="606425"/>
          </a:xfrm>
          <a:prstGeom prst="rect">
            <a:avLst/>
          </a:prstGeom>
        </p:spPr>
      </p:pic>
      <p:pic>
        <p:nvPicPr>
          <p:cNvPr id="2" name="图片 1" descr="C:\Users\a\Desktop\深大logo.png深大logo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02615" y="290830"/>
            <a:ext cx="1743075" cy="5835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六边形 28"/>
          <p:cNvSpPr/>
          <p:nvPr/>
        </p:nvSpPr>
        <p:spPr>
          <a:xfrm rot="5400000">
            <a:off x="544195" y="1778000"/>
            <a:ext cx="2432050" cy="2183130"/>
          </a:xfrm>
          <a:prstGeom prst="hexagon">
            <a:avLst/>
          </a:prstGeom>
          <a:blipFill rotWithShape="0">
            <a:blip r:embed="rId2"/>
            <a:tile tx="0" ty="0" sx="20000" sy="20000" flip="none" algn="ctr"/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六边形 10"/>
          <p:cNvSpPr/>
          <p:nvPr/>
        </p:nvSpPr>
        <p:spPr>
          <a:xfrm rot="5400000">
            <a:off x="3431540" y="1778000"/>
            <a:ext cx="2432050" cy="2183130"/>
          </a:xfrm>
          <a:prstGeom prst="hexagon">
            <a:avLst/>
          </a:prstGeom>
          <a:blipFill rotWithShape="0">
            <a:blip r:embed="rId3"/>
            <a:tile tx="165100" ty="0" sx="23000" sy="23000" algn="ctr"/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六边形 11"/>
          <p:cNvSpPr/>
          <p:nvPr/>
        </p:nvSpPr>
        <p:spPr>
          <a:xfrm rot="5400000">
            <a:off x="6318885" y="1778000"/>
            <a:ext cx="2432050" cy="2183130"/>
          </a:xfrm>
          <a:prstGeom prst="hexagon">
            <a:avLst/>
          </a:prstGeom>
          <a:blipFill rotWithShape="0">
            <a:blip r:embed="rId4"/>
            <a:tile tx="-762000" ty="69850" sx="22000" sy="22000" flip="none" algn="tl"/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六边形 12"/>
          <p:cNvSpPr/>
          <p:nvPr/>
        </p:nvSpPr>
        <p:spPr>
          <a:xfrm rot="5400000">
            <a:off x="9206230" y="1778000"/>
            <a:ext cx="2432050" cy="2183130"/>
          </a:xfrm>
          <a:prstGeom prst="hexagon">
            <a:avLst/>
          </a:prstGeom>
          <a:blipFill rotWithShape="0">
            <a:blip r:embed="rId5"/>
            <a:tile tx="-812800" ty="69850" sx="26000" sy="26000" flip="none" algn="tl"/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副标题 2"/>
          <p:cNvSpPr>
            <a:spLocks noGrp="1"/>
          </p:cNvSpPr>
          <p:nvPr/>
        </p:nvSpPr>
        <p:spPr>
          <a:xfrm>
            <a:off x="757555" y="4373245"/>
            <a:ext cx="2004695" cy="30353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</p:txBody>
      </p:sp>
      <p:sp>
        <p:nvSpPr>
          <p:cNvPr id="16" name="副标题 2"/>
          <p:cNvSpPr>
            <a:spLocks noGrp="1"/>
          </p:cNvSpPr>
          <p:nvPr/>
        </p:nvSpPr>
        <p:spPr>
          <a:xfrm>
            <a:off x="521335" y="4761230"/>
            <a:ext cx="2477770" cy="11652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sp>
        <p:nvSpPr>
          <p:cNvPr id="14" name="副标题 2"/>
          <p:cNvSpPr>
            <a:spLocks noGrp="1"/>
          </p:cNvSpPr>
          <p:nvPr/>
        </p:nvSpPr>
        <p:spPr>
          <a:xfrm>
            <a:off x="3645535" y="4373245"/>
            <a:ext cx="2004695" cy="30353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</p:txBody>
      </p:sp>
      <p:sp>
        <p:nvSpPr>
          <p:cNvPr id="17" name="副标题 2"/>
          <p:cNvSpPr>
            <a:spLocks noGrp="1"/>
          </p:cNvSpPr>
          <p:nvPr/>
        </p:nvSpPr>
        <p:spPr>
          <a:xfrm>
            <a:off x="3409315" y="4761230"/>
            <a:ext cx="2477770" cy="11652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sp>
        <p:nvSpPr>
          <p:cNvPr id="18" name="副标题 2"/>
          <p:cNvSpPr>
            <a:spLocks noGrp="1"/>
          </p:cNvSpPr>
          <p:nvPr/>
        </p:nvSpPr>
        <p:spPr>
          <a:xfrm>
            <a:off x="6532880" y="4373245"/>
            <a:ext cx="2004695" cy="30353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</p:txBody>
      </p:sp>
      <p:sp>
        <p:nvSpPr>
          <p:cNvPr id="19" name="副标题 2"/>
          <p:cNvSpPr>
            <a:spLocks noGrp="1"/>
          </p:cNvSpPr>
          <p:nvPr/>
        </p:nvSpPr>
        <p:spPr>
          <a:xfrm>
            <a:off x="6296660" y="4761230"/>
            <a:ext cx="2477770" cy="11652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sp>
        <p:nvSpPr>
          <p:cNvPr id="20" name="副标题 2"/>
          <p:cNvSpPr>
            <a:spLocks noGrp="1"/>
          </p:cNvSpPr>
          <p:nvPr/>
        </p:nvSpPr>
        <p:spPr>
          <a:xfrm>
            <a:off x="9420225" y="4373245"/>
            <a:ext cx="2004695" cy="303530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</p:txBody>
      </p:sp>
      <p:sp>
        <p:nvSpPr>
          <p:cNvPr id="21" name="副标题 2"/>
          <p:cNvSpPr>
            <a:spLocks noGrp="1"/>
          </p:cNvSpPr>
          <p:nvPr/>
        </p:nvSpPr>
        <p:spPr>
          <a:xfrm>
            <a:off x="9184005" y="4761230"/>
            <a:ext cx="2477770" cy="116522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pic>
        <p:nvPicPr>
          <p:cNvPr id="2" name="图片 1" descr="C:\Users\a\Desktop\深大logo.png深大logo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602615" y="281305"/>
            <a:ext cx="1743075" cy="5835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10235" y="1343660"/>
            <a:ext cx="3560445" cy="4446905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028065" y="1927860"/>
            <a:ext cx="4550410" cy="287718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36540" y="4401185"/>
            <a:ext cx="709930" cy="254000"/>
          </a:xfrm>
          <a:prstGeom prst="rect">
            <a:avLst/>
          </a:prstGeom>
          <a:solidFill>
            <a:srgbClr val="940A40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副标题 2"/>
          <p:cNvSpPr>
            <a:spLocks noGrp="1"/>
          </p:cNvSpPr>
          <p:nvPr/>
        </p:nvSpPr>
        <p:spPr>
          <a:xfrm>
            <a:off x="1196340" y="2983865"/>
            <a:ext cx="3906520" cy="15671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  <a:endParaRPr lang="zh-CN" altLang="en-US" sz="90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90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副标题 11"/>
          <p:cNvSpPr>
            <a:spLocks noGrp="1"/>
          </p:cNvSpPr>
          <p:nvPr>
            <p:ph type="subTitle" idx="1"/>
          </p:nvPr>
        </p:nvSpPr>
        <p:spPr>
          <a:xfrm>
            <a:off x="1316990" y="2388235"/>
            <a:ext cx="4213860" cy="540385"/>
          </a:xfrm>
        </p:spPr>
        <p:txBody>
          <a:bodyPr lIns="0" tIns="0" rIns="0" bIns="0">
            <a:noAutofit/>
          </a:bodyPr>
          <a:lstStyle/>
          <a:p>
            <a:pPr algn="l" fontAlgn="auto">
              <a:lnSpc>
                <a:spcPct val="100000"/>
              </a:lnSpc>
            </a:pPr>
            <a:r>
              <a:rPr lang="zh-CN" altLang="en-US" sz="18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我只是个主标题</a:t>
            </a:r>
          </a:p>
          <a:p>
            <a:pPr algn="l" fontAlgn="auto">
              <a:lnSpc>
                <a:spcPts val="1000"/>
              </a:lnSpc>
            </a:pPr>
            <a:r>
              <a:rPr lang="zh-CN" altLang="en-US" sz="18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我也不知道要干嘛</a:t>
            </a:r>
          </a:p>
        </p:txBody>
      </p:sp>
      <p:sp>
        <p:nvSpPr>
          <p:cNvPr id="8" name="矩形 7"/>
          <p:cNvSpPr/>
          <p:nvPr/>
        </p:nvSpPr>
        <p:spPr>
          <a:xfrm>
            <a:off x="1196340" y="2407920"/>
            <a:ext cx="36000" cy="501015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副标题 2"/>
          <p:cNvSpPr>
            <a:spLocks noGrp="1"/>
          </p:cNvSpPr>
          <p:nvPr/>
        </p:nvSpPr>
        <p:spPr>
          <a:xfrm>
            <a:off x="5530850" y="4414520"/>
            <a:ext cx="319405" cy="2260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9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OPPOSans Regular" panose="00020600040101010101" charset="-122"/>
              </a:rPr>
              <a:t>More...</a:t>
            </a:r>
          </a:p>
        </p:txBody>
      </p:sp>
      <p:sp>
        <p:nvSpPr>
          <p:cNvPr id="10" name="矩形 9"/>
          <p:cNvSpPr/>
          <p:nvPr/>
        </p:nvSpPr>
        <p:spPr>
          <a:xfrm>
            <a:off x="6351270" y="1343660"/>
            <a:ext cx="3560445" cy="4446905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769100" y="1927860"/>
            <a:ext cx="4550410" cy="287718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077575" y="4401185"/>
            <a:ext cx="709930" cy="254000"/>
          </a:xfrm>
          <a:prstGeom prst="rect">
            <a:avLst/>
          </a:prstGeom>
          <a:solidFill>
            <a:srgbClr val="940A40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副标题 2"/>
          <p:cNvSpPr>
            <a:spLocks noGrp="1"/>
          </p:cNvSpPr>
          <p:nvPr/>
        </p:nvSpPr>
        <p:spPr>
          <a:xfrm>
            <a:off x="6937375" y="2983865"/>
            <a:ext cx="3906520" cy="15671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  <a:endParaRPr lang="zh-CN" altLang="en-US" sz="90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90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6" name="副标题 11"/>
          <p:cNvSpPr>
            <a:spLocks noGrp="1"/>
          </p:cNvSpPr>
          <p:nvPr/>
        </p:nvSpPr>
        <p:spPr>
          <a:xfrm>
            <a:off x="7058025" y="2388235"/>
            <a:ext cx="4213860" cy="54038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</a:pPr>
            <a:r>
              <a:rPr lang="zh-CN" altLang="en-US" sz="18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我只是个主标题</a:t>
            </a:r>
          </a:p>
          <a:p>
            <a:pPr algn="l" fontAlgn="auto">
              <a:lnSpc>
                <a:spcPts val="1000"/>
              </a:lnSpc>
            </a:pPr>
            <a:r>
              <a:rPr lang="zh-CN" altLang="en-US" sz="18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我也不知道要干嘛</a:t>
            </a:r>
          </a:p>
        </p:txBody>
      </p:sp>
      <p:sp>
        <p:nvSpPr>
          <p:cNvPr id="17" name="矩形 16"/>
          <p:cNvSpPr/>
          <p:nvPr/>
        </p:nvSpPr>
        <p:spPr>
          <a:xfrm>
            <a:off x="6937375" y="2407920"/>
            <a:ext cx="36000" cy="501015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副标题 2"/>
          <p:cNvSpPr>
            <a:spLocks noGrp="1"/>
          </p:cNvSpPr>
          <p:nvPr/>
        </p:nvSpPr>
        <p:spPr>
          <a:xfrm>
            <a:off x="11271885" y="4414520"/>
            <a:ext cx="319405" cy="2260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9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OPPOSans Regular" panose="00020600040101010101" charset="-122"/>
              </a:rPr>
              <a:t>More...</a:t>
            </a:r>
          </a:p>
        </p:txBody>
      </p:sp>
      <p:pic>
        <p:nvPicPr>
          <p:cNvPr id="2" name="图片 1" descr="C:\Users\a\Desktop\深大logo.png深大logo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02615" y="281305"/>
            <a:ext cx="1743075" cy="5835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西片区 办公楼 2"/>
          <p:cNvPicPr>
            <a:picLocks noChangeAspect="1"/>
          </p:cNvPicPr>
          <p:nvPr/>
        </p:nvPicPr>
        <p:blipFill>
          <a:blip r:embed="rId2"/>
          <a:srcRect l="20920" t="194" r="25544" b="-194"/>
          <a:stretch>
            <a:fillRect/>
          </a:stretch>
        </p:blipFill>
        <p:spPr>
          <a:xfrm>
            <a:off x="5655945" y="1270"/>
            <a:ext cx="6536055" cy="685673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10235" y="1212850"/>
            <a:ext cx="3920490" cy="2433320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29810" y="1212850"/>
            <a:ext cx="3920490" cy="2433320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副标题 2"/>
          <p:cNvSpPr>
            <a:spLocks noGrp="1"/>
          </p:cNvSpPr>
          <p:nvPr/>
        </p:nvSpPr>
        <p:spPr>
          <a:xfrm>
            <a:off x="824865" y="2016760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16" name="副标题 2"/>
          <p:cNvSpPr>
            <a:spLocks noGrp="1"/>
          </p:cNvSpPr>
          <p:nvPr/>
        </p:nvSpPr>
        <p:spPr>
          <a:xfrm>
            <a:off x="824865" y="2593975"/>
            <a:ext cx="3408045" cy="9163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pic>
        <p:nvPicPr>
          <p:cNvPr id="21" name="图片 20" descr="ic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865" y="1517015"/>
            <a:ext cx="374015" cy="30543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667760" y="1517015"/>
            <a:ext cx="511175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副标题 2"/>
          <p:cNvSpPr>
            <a:spLocks noGrp="1"/>
          </p:cNvSpPr>
          <p:nvPr/>
        </p:nvSpPr>
        <p:spPr>
          <a:xfrm>
            <a:off x="5085715" y="2016760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13" name="副标题 2"/>
          <p:cNvSpPr>
            <a:spLocks noGrp="1"/>
          </p:cNvSpPr>
          <p:nvPr/>
        </p:nvSpPr>
        <p:spPr>
          <a:xfrm>
            <a:off x="5085715" y="2593975"/>
            <a:ext cx="3408045" cy="9163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sp>
        <p:nvSpPr>
          <p:cNvPr id="14" name="矩形 13"/>
          <p:cNvSpPr/>
          <p:nvPr/>
        </p:nvSpPr>
        <p:spPr>
          <a:xfrm>
            <a:off x="7928610" y="1517015"/>
            <a:ext cx="511175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9" name="图片 18" descr="dianz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715" y="1513840"/>
            <a:ext cx="287655" cy="30861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610235" y="3839845"/>
            <a:ext cx="3920490" cy="2433320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829810" y="3839845"/>
            <a:ext cx="3920490" cy="2433320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副标题 2"/>
          <p:cNvSpPr>
            <a:spLocks noGrp="1"/>
          </p:cNvSpPr>
          <p:nvPr/>
        </p:nvSpPr>
        <p:spPr>
          <a:xfrm>
            <a:off x="824865" y="4643755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22" name="副标题 2"/>
          <p:cNvSpPr>
            <a:spLocks noGrp="1"/>
          </p:cNvSpPr>
          <p:nvPr/>
        </p:nvSpPr>
        <p:spPr>
          <a:xfrm>
            <a:off x="824865" y="5220970"/>
            <a:ext cx="3408045" cy="9163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pic>
        <p:nvPicPr>
          <p:cNvPr id="23" name="图片 22" descr="ic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865" y="4144010"/>
            <a:ext cx="374015" cy="305435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3667760" y="4144010"/>
            <a:ext cx="511175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" name="副标题 2"/>
          <p:cNvSpPr>
            <a:spLocks noGrp="1"/>
          </p:cNvSpPr>
          <p:nvPr/>
        </p:nvSpPr>
        <p:spPr>
          <a:xfrm>
            <a:off x="5085715" y="4643755"/>
            <a:ext cx="2004695" cy="523875"/>
          </a:xfrm>
          <a:prstGeom prst="rect">
            <a:avLst/>
          </a:prstGeom>
        </p:spPr>
        <p:txBody>
          <a:bodyPr vert="horz" wrap="none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我只是个小标题</a:t>
            </a:r>
          </a:p>
          <a:p>
            <a:pPr algn="l" fontAlgn="auto">
              <a:lnSpc>
                <a:spcPts val="1000"/>
              </a:lnSpc>
              <a:spcAft>
                <a:spcPts val="0"/>
              </a:spcAft>
            </a:pPr>
            <a:r>
              <a:rPr lang="zh-CN" altLang="en-US" sz="16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我不知道我是来干嘛的</a:t>
            </a:r>
          </a:p>
        </p:txBody>
      </p:sp>
      <p:sp>
        <p:nvSpPr>
          <p:cNvPr id="26" name="副标题 2"/>
          <p:cNvSpPr>
            <a:spLocks noGrp="1"/>
          </p:cNvSpPr>
          <p:nvPr/>
        </p:nvSpPr>
        <p:spPr>
          <a:xfrm>
            <a:off x="5085715" y="5220970"/>
            <a:ext cx="3408045" cy="91630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0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我们拥有一支行业经验丰富的留学服务团队，自2016年成立以来已帮500多名学生成功斩获1200多份录取通知书，包括哥伦比亚大学、伦敦大学学院等世界名校。</a:t>
            </a:r>
          </a:p>
        </p:txBody>
      </p:sp>
      <p:sp>
        <p:nvSpPr>
          <p:cNvPr id="27" name="矩形 26"/>
          <p:cNvSpPr/>
          <p:nvPr/>
        </p:nvSpPr>
        <p:spPr>
          <a:xfrm>
            <a:off x="7928610" y="4144010"/>
            <a:ext cx="511175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8" name="图片 27" descr="dianz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715" y="4140835"/>
            <a:ext cx="287655" cy="308610"/>
          </a:xfrm>
          <a:prstGeom prst="rect">
            <a:avLst/>
          </a:prstGeom>
        </p:spPr>
      </p:pic>
      <p:pic>
        <p:nvPicPr>
          <p:cNvPr id="2" name="图片 1" descr="C:\Users\a\Desktop\深大logo.png深大logo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02615" y="281305"/>
            <a:ext cx="1743075" cy="5835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61035" y="1086485"/>
            <a:ext cx="5123180" cy="522795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副标题 2"/>
          <p:cNvSpPr>
            <a:spLocks noGrp="1"/>
          </p:cNvSpPr>
          <p:nvPr/>
        </p:nvSpPr>
        <p:spPr>
          <a:xfrm>
            <a:off x="1048385" y="4032250"/>
            <a:ext cx="3906520" cy="15671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  <a:endParaRPr lang="zh-CN" altLang="en-US" sz="90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900">
              <a:solidFill>
                <a:schemeClr val="tx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副标题 7"/>
          <p:cNvSpPr>
            <a:spLocks noGrp="1"/>
          </p:cNvSpPr>
          <p:nvPr>
            <p:ph type="subTitle" idx="1"/>
          </p:nvPr>
        </p:nvSpPr>
        <p:spPr>
          <a:xfrm>
            <a:off x="1048385" y="3341370"/>
            <a:ext cx="4213860" cy="540385"/>
          </a:xfrm>
        </p:spPr>
        <p:txBody>
          <a:bodyPr lIns="0" tIns="0" rIns="0" bIns="0">
            <a:noAutofit/>
          </a:bodyPr>
          <a:lstStyle/>
          <a:p>
            <a:pPr algn="l" fontAlgn="auto">
              <a:lnSpc>
                <a:spcPct val="100000"/>
              </a:lnSpc>
            </a:pPr>
            <a:r>
              <a:rPr lang="zh-CN" altLang="en-US" sz="18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我只是个主标题</a:t>
            </a:r>
          </a:p>
          <a:p>
            <a:pPr algn="l" fontAlgn="auto">
              <a:lnSpc>
                <a:spcPts val="1000"/>
              </a:lnSpc>
            </a:pPr>
            <a:r>
              <a:rPr lang="zh-CN" altLang="en-US" sz="1800" spc="-1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我也不知道要干嘛</a:t>
            </a:r>
          </a:p>
        </p:txBody>
      </p:sp>
      <p:sp>
        <p:nvSpPr>
          <p:cNvPr id="9" name="矩形 8"/>
          <p:cNvSpPr/>
          <p:nvPr/>
        </p:nvSpPr>
        <p:spPr>
          <a:xfrm>
            <a:off x="4721860" y="1086485"/>
            <a:ext cx="327660" cy="464820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048385" y="5906770"/>
            <a:ext cx="511175" cy="36000"/>
          </a:xfrm>
          <a:prstGeom prst="rect">
            <a:avLst/>
          </a:prstGeom>
          <a:solidFill>
            <a:srgbClr val="940A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9" name="六边形 28"/>
          <p:cNvSpPr/>
          <p:nvPr/>
        </p:nvSpPr>
        <p:spPr>
          <a:xfrm rot="5400000">
            <a:off x="965835" y="1433195"/>
            <a:ext cx="1607820" cy="1443355"/>
          </a:xfrm>
          <a:prstGeom prst="hexagon">
            <a:avLst/>
          </a:prstGeom>
          <a:blipFill rotWithShape="0">
            <a:blip r:embed="rId2"/>
            <a:tile tx="0" ty="0" sx="20000" sy="20000" flip="none" algn="ctr"/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360795" y="1086485"/>
            <a:ext cx="5123180" cy="5227955"/>
          </a:xfrm>
          <a:prstGeom prst="rect">
            <a:avLst/>
          </a:prstGeom>
          <a:solidFill>
            <a:srgbClr val="940A40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副标题 2"/>
          <p:cNvSpPr>
            <a:spLocks noGrp="1"/>
          </p:cNvSpPr>
          <p:nvPr/>
        </p:nvSpPr>
        <p:spPr>
          <a:xfrm>
            <a:off x="6748145" y="4032250"/>
            <a:ext cx="3906520" cy="15671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</a:p>
          <a:p>
            <a:pPr algn="l">
              <a:lnSpc>
                <a:spcPct val="150000"/>
              </a:lnSpc>
            </a:pPr>
            <a:r>
              <a:rPr lang="zh-CN" altLang="en-US" sz="9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我们有近百位经验丰富的语言教学名师，已帮助3000多学员提高考试和运用能力。语言课程常年保持99%的满意度和95%的推荐率，雅思托福等考试培训达到92%的通过率和高达20%的高分率。</a:t>
            </a:r>
            <a:endParaRPr lang="zh-CN" altLang="en-US" sz="90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90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6" name="副标题 7"/>
          <p:cNvSpPr>
            <a:spLocks noGrp="1"/>
          </p:cNvSpPr>
          <p:nvPr/>
        </p:nvSpPr>
        <p:spPr>
          <a:xfrm>
            <a:off x="6748145" y="3341370"/>
            <a:ext cx="4213860" cy="54038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00000"/>
              </a:lnSpc>
            </a:pPr>
            <a:r>
              <a:rPr lang="zh-CN" altLang="en-US" sz="18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我只是个主标题</a:t>
            </a:r>
          </a:p>
          <a:p>
            <a:pPr algn="l" fontAlgn="auto">
              <a:lnSpc>
                <a:spcPts val="1000"/>
              </a:lnSpc>
            </a:pPr>
            <a:r>
              <a:rPr lang="zh-CN" altLang="en-US" sz="1800" spc="-10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我也不知道要干嘛</a:t>
            </a:r>
          </a:p>
        </p:txBody>
      </p:sp>
      <p:sp>
        <p:nvSpPr>
          <p:cNvPr id="17" name="矩形 16"/>
          <p:cNvSpPr/>
          <p:nvPr/>
        </p:nvSpPr>
        <p:spPr>
          <a:xfrm>
            <a:off x="10421620" y="1086485"/>
            <a:ext cx="327660" cy="4648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748145" y="5906770"/>
            <a:ext cx="511175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六边形 18"/>
          <p:cNvSpPr/>
          <p:nvPr/>
        </p:nvSpPr>
        <p:spPr>
          <a:xfrm rot="5400000">
            <a:off x="6665595" y="1433195"/>
            <a:ext cx="1607820" cy="1443355"/>
          </a:xfrm>
          <a:prstGeom prst="hexagon">
            <a:avLst/>
          </a:prstGeom>
          <a:blipFill rotWithShape="0">
            <a:blip r:embed="rId2"/>
            <a:tile tx="0" ty="0" sx="20000" sy="20000" flip="none" algn="ctr"/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 descr="C:\Users\a\Desktop\深大logo.png深大logo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02615" y="281305"/>
            <a:ext cx="1743075" cy="5835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2098</Words>
  <Application>Microsoft Office PowerPoint</Application>
  <PresentationFormat>宽屏</PresentationFormat>
  <Paragraphs>113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tanjinfeng</dc:creator>
  <cp:lastModifiedBy>lm h</cp:lastModifiedBy>
  <cp:revision>48</cp:revision>
  <dcterms:created xsi:type="dcterms:W3CDTF">2021-08-05T07:12:00Z</dcterms:created>
  <dcterms:modified xsi:type="dcterms:W3CDTF">2024-12-16T13:06:21Z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CB7B10DF65CF4F47A119A8301B1F5029</vt:lpwstr>
  </property>
</Properties>
</file>

<file path=docProps/thumbnail.jpeg>
</file>